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Pilaka Tech — studio overview</dc:title>
  <dc:subject/>
  <dc:creator>Pilaka Tech</dc:creator>
  <cp:keywords/>
  <dc:description>Picture-only slides. Not a source file for editing.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